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5" r:id="rId1"/>
  </p:sldMasterIdLst>
  <p:sldIdLst>
    <p:sldId id="259" r:id="rId2"/>
    <p:sldId id="260" r:id="rId3"/>
    <p:sldId id="261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1"/>
            <a:ext cx="9440034" cy="1987384"/>
          </a:xfrm>
        </p:spPr>
        <p:txBody>
          <a:bodyPr>
            <a:normAutofit fontScale="90000"/>
          </a:bodyPr>
          <a:lstStyle/>
          <a:p>
            <a:r>
              <a:rPr lang="en-IN" sz="8900" b="1" dirty="0" err="1">
                <a:solidFill>
                  <a:schemeClr val="accent1"/>
                </a:solidFill>
              </a:rPr>
              <a:t>Panthu’Da</a:t>
            </a:r>
            <a:r>
              <a:rPr lang="en-IN" sz="8900" b="1" dirty="0">
                <a:solidFill>
                  <a:schemeClr val="accent1"/>
                </a:solidFill>
              </a:rPr>
              <a:t> </a:t>
            </a:r>
            <a:r>
              <a:rPr lang="en-IN" sz="8900" b="1" dirty="0" err="1">
                <a:solidFill>
                  <a:schemeClr val="accent1"/>
                </a:solidFill>
              </a:rPr>
              <a:t>Dhaba</a:t>
            </a:r>
            <a:r>
              <a:rPr lang="en-IN" sz="8900" b="1" dirty="0">
                <a:solidFill>
                  <a:schemeClr val="accent1"/>
                </a:solidFill>
              </a:rPr>
              <a:t> </a:t>
            </a:r>
            <a:br>
              <a:rPr lang="en-IN" sz="7200" b="1" dirty="0"/>
            </a:b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167270"/>
            <a:ext cx="9440034" cy="3008243"/>
          </a:xfrm>
        </p:spPr>
        <p:txBody>
          <a:bodyPr>
            <a:normAutofit/>
          </a:bodyPr>
          <a:lstStyle/>
          <a:p>
            <a:r>
              <a:rPr lang="en-US" sz="3200" dirty="0"/>
              <a:t>MADE BY : PANTHAK M YADAV</a:t>
            </a:r>
          </a:p>
          <a:p>
            <a:r>
              <a:rPr lang="en-US" sz="3200" dirty="0"/>
              <a:t>ENROLLMENT NO : 24C11093</a:t>
            </a:r>
          </a:p>
          <a:p>
            <a:r>
              <a:rPr lang="en-US" sz="3200" dirty="0"/>
              <a:t>FROM SECTION : C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0C120-5FD9-4E30-96F1-0DE6521A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Project.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50CD7-D9B5-4C58-8F8E-A2761D83F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470124"/>
          </a:xfrm>
        </p:spPr>
        <p:txBody>
          <a:bodyPr/>
          <a:lstStyle/>
          <a:p>
            <a:pPr lvl="0">
              <a:defRPr cap="all"/>
            </a:pPr>
            <a:r>
              <a:rPr lang="en-US" sz="1800" dirty="0" err="1"/>
              <a:t>Panthu’da</a:t>
            </a:r>
            <a:r>
              <a:rPr lang="en-US" sz="1800" dirty="0"/>
              <a:t> </a:t>
            </a:r>
            <a:r>
              <a:rPr lang="en-US" sz="1800" dirty="0" err="1"/>
              <a:t>dhaba</a:t>
            </a:r>
            <a:r>
              <a:rPr lang="en-US" sz="1800" dirty="0"/>
              <a:t> is a take away restaurant, where people can buy their most liken food item whenever they want.</a:t>
            </a:r>
          </a:p>
          <a:p>
            <a:pPr marL="36900" lvl="0" indent="0">
              <a:buNone/>
              <a:defRPr cap="all"/>
            </a:pPr>
            <a:endParaRPr lang="en-US" sz="1800" dirty="0"/>
          </a:p>
          <a:p>
            <a:pPr lvl="0">
              <a:defRPr cap="all"/>
            </a:pPr>
            <a:r>
              <a:rPr lang="en-US" sz="1800" dirty="0"/>
              <a:t>This project is made from scripting languages like java script, </a:t>
            </a:r>
            <a:r>
              <a:rPr lang="en-US" sz="1800" dirty="0" err="1"/>
              <a:t>css</a:t>
            </a:r>
            <a:r>
              <a:rPr lang="en-US" sz="1800" dirty="0"/>
              <a:t> and html . I have used very basic color combinations so that my website looks good.</a:t>
            </a:r>
          </a:p>
          <a:p>
            <a:pPr lvl="0">
              <a:defRPr cap="all"/>
            </a:pPr>
            <a:endParaRPr lang="en-US" sz="1800" dirty="0"/>
          </a:p>
          <a:p>
            <a:pPr>
              <a:defRPr cap="all"/>
            </a:pPr>
            <a:r>
              <a:rPr lang="en-US" sz="1800" dirty="0"/>
              <a:t>Website have functions like place order , how many quantity you want , which type of cuisines you want , also have greeting and bill functions.</a:t>
            </a:r>
          </a:p>
          <a:p>
            <a:pPr>
              <a:defRPr cap="all"/>
            </a:pPr>
            <a:endParaRPr lang="en-US" sz="1800" dirty="0"/>
          </a:p>
          <a:p>
            <a:pPr>
              <a:defRPr cap="all"/>
            </a:pPr>
            <a:r>
              <a:rPr lang="en-US" sz="1800" dirty="0"/>
              <a:t>I have also used linker so that you can directly go to that cuisine by just clicking it and it also have footer for the better output.</a:t>
            </a:r>
          </a:p>
          <a:p>
            <a:pPr lvl="0">
              <a:defRPr cap="all"/>
            </a:pPr>
            <a:endParaRPr lang="en-US" sz="1800" dirty="0"/>
          </a:p>
          <a:p>
            <a:pPr lvl="0">
              <a:defRPr cap="all"/>
            </a:pPr>
            <a:endParaRPr lang="en-US" sz="1800" dirty="0"/>
          </a:p>
          <a:p>
            <a:pPr marL="36900" lvl="0" indent="0">
              <a:buNone/>
              <a:defRPr cap="all"/>
            </a:pPr>
            <a:endParaRPr lang="en-US" sz="1800" dirty="0"/>
          </a:p>
          <a:p>
            <a:pPr marL="36900" lvl="0" indent="0">
              <a:buNone/>
              <a:defRPr cap="all"/>
            </a:pPr>
            <a:endParaRPr lang="en-US" sz="1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1244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1B9C2-C9CF-4A58-922C-8B590507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will get benefits from website?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83C4C-BA60-4167-A900-A3A46789F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271341"/>
          </a:xfrm>
        </p:spPr>
        <p:txBody>
          <a:bodyPr>
            <a:normAutofit/>
          </a:bodyPr>
          <a:lstStyle/>
          <a:p>
            <a:r>
              <a:rPr lang="en-US" sz="1800" dirty="0"/>
              <a:t>PEOPLE WILL GET BENEFITS OF VARIOUS TYPES OF CUISINES . WHICH MEANS THAT THEY WILL HAVE VARIETY OF FOODS TO ORDER AND EAT.</a:t>
            </a:r>
          </a:p>
          <a:p>
            <a:endParaRPr lang="en-US" sz="1800" dirty="0"/>
          </a:p>
          <a:p>
            <a:r>
              <a:rPr lang="en-US" sz="1800" dirty="0"/>
              <a:t>OUR ALL THE FOOD ITEMS ARE VERY CHEAP FOR ORDERING IT .</a:t>
            </a:r>
          </a:p>
          <a:p>
            <a:endParaRPr lang="en-US" sz="1800" dirty="0"/>
          </a:p>
          <a:p>
            <a:r>
              <a:rPr lang="en-US" sz="1800" dirty="0"/>
              <a:t>THEY CAN TAKE AWAY THE ORDER FROM THE RESTAURENT FOR HAVING THEIR FOOD WHEREVER THEY WANT.</a:t>
            </a:r>
          </a:p>
          <a:p>
            <a:endParaRPr lang="en-US" sz="1800" dirty="0"/>
          </a:p>
          <a:p>
            <a:r>
              <a:rPr lang="en-US" sz="1800" dirty="0"/>
              <a:t>WE WILL ALSO START FOOD DELIVERY TO HOMES SO THAT PEOPLE CAN PLACE A ORDER FROM OUR WEBSITE AND FOOD WILL REACH THIER HOME WITHOUT ANY TENSION.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50865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FC005-6CF1-49B2-938A-2FCF393CE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25288"/>
            <a:ext cx="10353762" cy="940904"/>
          </a:xfrm>
        </p:spPr>
        <p:txBody>
          <a:bodyPr/>
          <a:lstStyle/>
          <a:p>
            <a:r>
              <a:rPr lang="en-US" dirty="0"/>
              <a:t>VIDEO OF WORKING WEBSITE.</a:t>
            </a:r>
            <a:endParaRPr lang="en-IN" dirty="0"/>
          </a:p>
        </p:txBody>
      </p:sp>
      <p:pic>
        <p:nvPicPr>
          <p:cNvPr id="6" name="Panthu’Da Dhaba — Mozilla Firefox 2025-11-24 21-48-27">
            <a:hlinkClick r:id="" action="ppaction://media"/>
            <a:extLst>
              <a:ext uri="{FF2B5EF4-FFF2-40B4-BE49-F238E27FC236}">
                <a16:creationId xmlns:a16="http://schemas.microsoft.com/office/drawing/2014/main" id="{7D229127-FB03-4975-849D-C29509695A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3021" y="1166192"/>
            <a:ext cx="11122388" cy="4625008"/>
          </a:xfrm>
        </p:spPr>
      </p:pic>
    </p:spTree>
    <p:extLst>
      <p:ext uri="{BB962C8B-B14F-4D97-AF65-F5344CB8AC3E}">
        <p14:creationId xmlns:p14="http://schemas.microsoft.com/office/powerpoint/2010/main" val="381268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EBA9-0592-4F25-91E4-D07B71EE3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THANK YOU …..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29904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Earthy inspiration</Template>
  <TotalTime>0</TotalTime>
  <Words>225</Words>
  <Application>Microsoft Office PowerPoint</Application>
  <PresentationFormat>Widescreen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Goudy Old Style</vt:lpstr>
      <vt:lpstr>Trebuchet MS</vt:lpstr>
      <vt:lpstr>Wingdings 2</vt:lpstr>
      <vt:lpstr>SlateVTI</vt:lpstr>
      <vt:lpstr>Panthu’Da Dhaba  </vt:lpstr>
      <vt:lpstr>Overview of Project.</vt:lpstr>
      <vt:lpstr>Who will get benefits from website?</vt:lpstr>
      <vt:lpstr>VIDEO OF WORKING WEBSITE.</vt:lpstr>
      <vt:lpstr>   THANK YOU …..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2025-11-24T15:07:38Z</dcterms:created>
  <dcterms:modified xsi:type="dcterms:W3CDTF">2025-11-24T16:20:21Z</dcterms:modified>
</cp:coreProperties>
</file>

<file path=docProps/thumbnail.jpeg>
</file>